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96325" cy="30267275"/>
  <p:notesSz cx="6858000" cy="9144000"/>
  <p:defaultTextStyle>
    <a:defPPr>
      <a:defRPr lang="en-US"/>
    </a:defPPr>
    <a:lvl1pPr marL="0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92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853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779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70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632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9558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9485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9411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44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5" y="4953466"/>
            <a:ext cx="18186876" cy="10537496"/>
          </a:xfrm>
        </p:spPr>
        <p:txBody>
          <a:bodyPr anchor="b"/>
          <a:lstStyle>
            <a:lvl1pPr algn="ctr">
              <a:defRPr sz="14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4541" y="15897328"/>
            <a:ext cx="16047244" cy="7307583"/>
          </a:xfrm>
        </p:spPr>
        <p:txBody>
          <a:bodyPr/>
          <a:lstStyle>
            <a:lvl1pPr marL="0" indent="0" algn="ctr">
              <a:buNone/>
              <a:defRPr sz="5616"/>
            </a:lvl1pPr>
            <a:lvl2pPr marL="1069802" indent="0" algn="ctr">
              <a:buNone/>
              <a:defRPr sz="4680"/>
            </a:lvl2pPr>
            <a:lvl3pPr marL="2139605" indent="0" algn="ctr">
              <a:buNone/>
              <a:defRPr sz="4212"/>
            </a:lvl3pPr>
            <a:lvl4pPr marL="3209407" indent="0" algn="ctr">
              <a:buNone/>
              <a:defRPr sz="3744"/>
            </a:lvl4pPr>
            <a:lvl5pPr marL="4279209" indent="0" algn="ctr">
              <a:buNone/>
              <a:defRPr sz="3744"/>
            </a:lvl5pPr>
            <a:lvl6pPr marL="5349011" indent="0" algn="ctr">
              <a:buNone/>
              <a:defRPr sz="3744"/>
            </a:lvl6pPr>
            <a:lvl7pPr marL="6418814" indent="0" algn="ctr">
              <a:buNone/>
              <a:defRPr sz="3744"/>
            </a:lvl7pPr>
            <a:lvl8pPr marL="7488616" indent="0" algn="ctr">
              <a:buNone/>
              <a:defRPr sz="3744"/>
            </a:lvl8pPr>
            <a:lvl9pPr marL="8558418" indent="0" algn="ctr">
              <a:buNone/>
              <a:defRPr sz="37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F991-A208-4F27-AEFA-A4173E2852B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C4-2673-4D6E-AA6E-0BBE6193A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7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F991-A208-4F27-AEFA-A4173E2852B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C4-2673-4D6E-AA6E-0BBE6193A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5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11746" y="1611452"/>
            <a:ext cx="4613583" cy="25650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998" y="1611452"/>
            <a:ext cx="13573294" cy="25650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F991-A208-4F27-AEFA-A4173E2852B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C4-2673-4D6E-AA6E-0BBE6193A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2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F991-A208-4F27-AEFA-A4173E2852B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C4-2673-4D6E-AA6E-0BBE6193A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9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855" y="7545809"/>
            <a:ext cx="18454330" cy="12590343"/>
          </a:xfrm>
        </p:spPr>
        <p:txBody>
          <a:bodyPr anchor="b"/>
          <a:lstStyle>
            <a:lvl1pPr>
              <a:defRPr sz="14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855" y="20255262"/>
            <a:ext cx="18454330" cy="6620964"/>
          </a:xfrm>
        </p:spPr>
        <p:txBody>
          <a:bodyPr/>
          <a:lstStyle>
            <a:lvl1pPr marL="0" indent="0">
              <a:buNone/>
              <a:defRPr sz="5616">
                <a:solidFill>
                  <a:schemeClr val="tx1"/>
                </a:solidFill>
              </a:defRPr>
            </a:lvl1pPr>
            <a:lvl2pPr marL="1069802" indent="0">
              <a:buNone/>
              <a:defRPr sz="4680">
                <a:solidFill>
                  <a:schemeClr val="tx1">
                    <a:tint val="75000"/>
                  </a:schemeClr>
                </a:solidFill>
              </a:defRPr>
            </a:lvl2pPr>
            <a:lvl3pPr marL="2139605" indent="0">
              <a:buNone/>
              <a:defRPr sz="4212">
                <a:solidFill>
                  <a:schemeClr val="tx1">
                    <a:tint val="75000"/>
                  </a:schemeClr>
                </a:solidFill>
              </a:defRPr>
            </a:lvl3pPr>
            <a:lvl4pPr marL="3209407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4pPr>
            <a:lvl5pPr marL="4279209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5pPr>
            <a:lvl6pPr marL="5349011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6pPr>
            <a:lvl7pPr marL="6418814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7pPr>
            <a:lvl8pPr marL="7488616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8pPr>
            <a:lvl9pPr marL="8558418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F991-A208-4F27-AEFA-A4173E2852B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C4-2673-4D6E-AA6E-0BBE6193A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997" y="8057261"/>
            <a:ext cx="9093438" cy="192043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31890" y="8057261"/>
            <a:ext cx="9093438" cy="192043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F991-A208-4F27-AEFA-A4173E2852B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C4-2673-4D6E-AA6E-0BBE6193A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1611459"/>
            <a:ext cx="18454330" cy="5850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87" y="7419688"/>
            <a:ext cx="9051647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787" y="11055963"/>
            <a:ext cx="9051647" cy="162616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31891" y="7419688"/>
            <a:ext cx="9096225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31891" y="11055963"/>
            <a:ext cx="9096225" cy="162616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F991-A208-4F27-AEFA-A4173E2852B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C4-2673-4D6E-AA6E-0BBE6193A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8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F991-A208-4F27-AEFA-A4173E2852B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C4-2673-4D6E-AA6E-0BBE6193A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F991-A208-4F27-AEFA-A4173E2852B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C4-2673-4D6E-AA6E-0BBE6193A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225" y="4357934"/>
            <a:ext cx="10831890" cy="21509383"/>
          </a:xfrm>
        </p:spPr>
        <p:txBody>
          <a:bodyPr/>
          <a:lstStyle>
            <a:lvl1pPr>
              <a:defRPr sz="7488"/>
            </a:lvl1pPr>
            <a:lvl2pPr>
              <a:defRPr sz="6552"/>
            </a:lvl2pPr>
            <a:lvl3pPr>
              <a:defRPr sz="5616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F991-A208-4F27-AEFA-A4173E2852B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C4-2673-4D6E-AA6E-0BBE6193A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3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6225" y="4357934"/>
            <a:ext cx="10831890" cy="21509383"/>
          </a:xfrm>
        </p:spPr>
        <p:txBody>
          <a:bodyPr anchor="t"/>
          <a:lstStyle>
            <a:lvl1pPr marL="0" indent="0">
              <a:buNone/>
              <a:defRPr sz="7488"/>
            </a:lvl1pPr>
            <a:lvl2pPr marL="1069802" indent="0">
              <a:buNone/>
              <a:defRPr sz="6552"/>
            </a:lvl2pPr>
            <a:lvl3pPr marL="2139605" indent="0">
              <a:buNone/>
              <a:defRPr sz="5616"/>
            </a:lvl3pPr>
            <a:lvl4pPr marL="3209407" indent="0">
              <a:buNone/>
              <a:defRPr sz="4680"/>
            </a:lvl4pPr>
            <a:lvl5pPr marL="4279209" indent="0">
              <a:buNone/>
              <a:defRPr sz="4680"/>
            </a:lvl5pPr>
            <a:lvl6pPr marL="5349011" indent="0">
              <a:buNone/>
              <a:defRPr sz="4680"/>
            </a:lvl6pPr>
            <a:lvl7pPr marL="6418814" indent="0">
              <a:buNone/>
              <a:defRPr sz="4680"/>
            </a:lvl7pPr>
            <a:lvl8pPr marL="7488616" indent="0">
              <a:buNone/>
              <a:defRPr sz="4680"/>
            </a:lvl8pPr>
            <a:lvl9pPr marL="8558418" indent="0">
              <a:buNone/>
              <a:defRPr sz="46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F991-A208-4F27-AEFA-A4173E2852B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EEC4-2673-4D6E-AA6E-0BBE6193A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6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998" y="1611459"/>
            <a:ext cx="184543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998" y="8057261"/>
            <a:ext cx="184543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997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0F991-A208-4F27-AEFA-A4173E2852B7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7533" y="28053287"/>
            <a:ext cx="7221260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11155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4EEC4-2673-4D6E-AA6E-0BBE6193A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8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9605" rtl="0" eaLnBrk="1" latinLnBrk="0" hangingPunct="1">
        <a:lnSpc>
          <a:spcPct val="90000"/>
        </a:lnSpc>
        <a:spcBef>
          <a:spcPct val="0"/>
        </a:spcBef>
        <a:buNone/>
        <a:defRPr sz="10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901" indent="-534901" algn="l" defTabSz="213960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2" kern="1200">
          <a:solidFill>
            <a:schemeClr val="tx1"/>
          </a:solidFill>
          <a:latin typeface="+mn-lt"/>
          <a:ea typeface="+mn-ea"/>
          <a:cs typeface="+mn-cs"/>
        </a:defRPr>
      </a:lvl1pPr>
      <a:lvl2pPr marL="160470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2pPr>
      <a:lvl3pPr marL="2674506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3pPr>
      <a:lvl4pPr marL="3744308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814110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88391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953715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8023517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9093319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1pPr>
      <a:lvl2pPr marL="1069802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2pPr>
      <a:lvl3pPr marL="2139605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3pPr>
      <a:lvl4pPr marL="3209407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279209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349011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418814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7488616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8558418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1396325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67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ไชยยันต์  ไชยยะ</cp:lastModifiedBy>
  <cp:revision>2</cp:revision>
  <dcterms:created xsi:type="dcterms:W3CDTF">2023-10-02T03:52:34Z</dcterms:created>
  <dcterms:modified xsi:type="dcterms:W3CDTF">2023-10-02T07:18:55Z</dcterms:modified>
</cp:coreProperties>
</file>